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66" r:id="rId14"/>
    <p:sldId id="269" r:id="rId15"/>
    <p:sldId id="271" r:id="rId16"/>
    <p:sldId id="270" r:id="rId17"/>
    <p:sldId id="272" r:id="rId18"/>
    <p:sldId id="288" r:id="rId19"/>
    <p:sldId id="267" r:id="rId20"/>
    <p:sldId id="268" r:id="rId21"/>
    <p:sldId id="260" r:id="rId22"/>
    <p:sldId id="273" r:id="rId23"/>
    <p:sldId id="275" r:id="rId24"/>
    <p:sldId id="276" r:id="rId25"/>
    <p:sldId id="280" r:id="rId26"/>
    <p:sldId id="277" r:id="rId27"/>
    <p:sldId id="278" r:id="rId28"/>
    <p:sldId id="282" r:id="rId29"/>
    <p:sldId id="281" r:id="rId30"/>
    <p:sldId id="279" r:id="rId31"/>
    <p:sldId id="287" r:id="rId32"/>
    <p:sldId id="284" r:id="rId33"/>
    <p:sldId id="285" r:id="rId34"/>
    <p:sldId id="274"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959"/>
  </p:normalViewPr>
  <p:slideViewPr>
    <p:cSldViewPr snapToGrid="0">
      <p:cViewPr varScale="1">
        <p:scale>
          <a:sx n="104" d="100"/>
          <a:sy n="104"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0.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29</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34</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109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57150"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91200" y="1446961"/>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making games for the Atari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446961"/>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Atari 2600 was a real mess.</a:t>
            </a:r>
          </a:p>
        </p:txBody>
      </p:sp>
    </p:spTree>
    <p:extLst>
      <p:ext uri="{BB962C8B-B14F-4D97-AF65-F5344CB8AC3E}">
        <p14:creationId xmlns:p14="http://schemas.microsoft.com/office/powerpoint/2010/main" val="349381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416052"/>
            <a:ext cx="10814304" cy="6025896"/>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the origin but where it started</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744607"/>
            <a:ext cx="9144000" cy="136878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4120</TotalTime>
  <Words>1054</Words>
  <Application>Microsoft Macintosh PowerPoint</Application>
  <PresentationFormat>Widescreen</PresentationFormat>
  <Paragraphs>77</Paragraphs>
  <Slides>35</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vintage game design</vt:lpstr>
      <vt:lpstr>making games for the Atari 2600</vt:lpstr>
      <vt:lpstr>right place?</vt:lpstr>
      <vt:lpstr>the deal</vt:lpstr>
      <vt:lpstr>PowerPoint Presentation</vt:lpstr>
      <vt:lpstr>PowerPoint Presentation</vt:lpstr>
      <vt:lpstr>not the origin but where it started</vt:lpstr>
      <vt:lpstr>what matters?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Carol Shaw Best Selling Scrolling Still important</vt:lpstr>
      <vt:lpstr>David Crane 255 Screens platformer procgen</vt:lpstr>
      <vt:lpstr>how class work?</vt:lpstr>
      <vt:lpstr>assembly 6502</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Atari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LaLone</dc:creator>
  <cp:lastModifiedBy>Nick LaLone</cp:lastModifiedBy>
  <cp:revision>10</cp:revision>
  <dcterms:created xsi:type="dcterms:W3CDTF">2024-10-04T17:14:35Z</dcterms:created>
  <dcterms:modified xsi:type="dcterms:W3CDTF">2024-11-21T20:13:56Z</dcterms:modified>
</cp:coreProperties>
</file>